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3"/>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Bebas Neue" charset="1" panose="00000500000000000000"/>
      <p:regular r:id="rId8"/>
    </p:embeddedFont>
    <p:embeddedFont>
      <p:font typeface="Bebas Neue Bold" charset="1" panose="020B0606020202050201"/>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Breathing" charset="1" panose="02000500000000000000"/>
      <p:regular r:id="rId14"/>
    </p:embeddedFont>
    <p:embeddedFont>
      <p:font typeface="Montserrat" charset="1" panose="00000500000000000000"/>
      <p:regular r:id="rId15"/>
    </p:embeddedFont>
    <p:embeddedFont>
      <p:font typeface="Montserrat Bold" charset="1" panose="00000800000000000000"/>
      <p:regular r:id="rId16"/>
    </p:embeddedFont>
    <p:embeddedFont>
      <p:font typeface="Montserrat Italics" charset="1" panose="00000500000000000000"/>
      <p:regular r:id="rId17"/>
    </p:embeddedFont>
    <p:embeddedFont>
      <p:font typeface="Montserrat Bold Italics" charset="1" panose="00000800000000000000"/>
      <p:regular r:id="rId18"/>
    </p:embeddedFont>
    <p:embeddedFont>
      <p:font typeface="Montserrat Thin" charset="1" panose="00000300000000000000"/>
      <p:regular r:id="rId19"/>
    </p:embeddedFont>
    <p:embeddedFont>
      <p:font typeface="Montserrat Thin Italics" charset="1" panose="00000300000000000000"/>
      <p:regular r:id="rId20"/>
    </p:embeddedFont>
    <p:embeddedFont>
      <p:font typeface="Montserrat Extra-Light" charset="1" panose="00000300000000000000"/>
      <p:regular r:id="rId21"/>
    </p:embeddedFont>
    <p:embeddedFont>
      <p:font typeface="Montserrat Extra-Light Italics" charset="1" panose="00000300000000000000"/>
      <p:regular r:id="rId22"/>
    </p:embeddedFont>
    <p:embeddedFont>
      <p:font typeface="Montserrat Light" charset="1" panose="00000400000000000000"/>
      <p:regular r:id="rId23"/>
    </p:embeddedFont>
    <p:embeddedFont>
      <p:font typeface="Montserrat Light Italics" charset="1" panose="00000400000000000000"/>
      <p:regular r:id="rId24"/>
    </p:embeddedFont>
    <p:embeddedFont>
      <p:font typeface="Montserrat Medium" charset="1" panose="00000600000000000000"/>
      <p:regular r:id="rId25"/>
    </p:embeddedFont>
    <p:embeddedFont>
      <p:font typeface="Montserrat Medium Italics" charset="1" panose="00000600000000000000"/>
      <p:regular r:id="rId26"/>
    </p:embeddedFont>
    <p:embeddedFont>
      <p:font typeface="Montserrat Semi-Bold" charset="1" panose="00000700000000000000"/>
      <p:regular r:id="rId27"/>
    </p:embeddedFont>
    <p:embeddedFont>
      <p:font typeface="Montserrat Semi-Bold Italics" charset="1" panose="00000700000000000000"/>
      <p:regular r:id="rId28"/>
    </p:embeddedFont>
    <p:embeddedFont>
      <p:font typeface="Montserrat Ultra-Bold" charset="1" panose="00000900000000000000"/>
      <p:regular r:id="rId29"/>
    </p:embeddedFont>
    <p:embeddedFont>
      <p:font typeface="Montserrat Ultra-Bold Italics" charset="1" panose="00000900000000000000"/>
      <p:regular r:id="rId30"/>
    </p:embeddedFont>
    <p:embeddedFont>
      <p:font typeface="Montserrat Heavy" charset="1" panose="00000A00000000000000"/>
      <p:regular r:id="rId31"/>
    </p:embeddedFont>
    <p:embeddedFont>
      <p:font typeface="Montserrat Heavy Italics" charset="1" panose="00000A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slides/slide1.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5400000">
            <a:off x="10289858" y="2288857"/>
            <a:ext cx="10287000" cy="5709285"/>
          </a:xfrm>
          <a:custGeom>
            <a:avLst/>
            <a:gdLst/>
            <a:ahLst/>
            <a:cxnLst/>
            <a:rect r="r" b="b" t="t" l="l"/>
            <a:pathLst>
              <a:path h="5709285" w="10287000">
                <a:moveTo>
                  <a:pt x="10287000" y="5709286"/>
                </a:moveTo>
                <a:lnTo>
                  <a:pt x="0" y="5709286"/>
                </a:lnTo>
                <a:lnTo>
                  <a:pt x="0" y="0"/>
                </a:lnTo>
                <a:lnTo>
                  <a:pt x="10287000" y="0"/>
                </a:lnTo>
                <a:lnTo>
                  <a:pt x="10287000" y="5709286"/>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848380" y="2087940"/>
            <a:ext cx="8439620" cy="5757836"/>
            <a:chOff x="0" y="0"/>
            <a:chExt cx="11252826" cy="7677114"/>
          </a:xfrm>
        </p:grpSpPr>
        <p:pic>
          <p:nvPicPr>
            <p:cNvPr name="Picture 4" id="4"/>
            <p:cNvPicPr>
              <a:picLocks noChangeAspect="true"/>
            </p:cNvPicPr>
            <p:nvPr/>
          </p:nvPicPr>
          <p:blipFill>
            <a:blip r:embed="rId4"/>
            <a:srcRect l="1141" t="0" r="1141" b="0"/>
            <a:stretch>
              <a:fillRect/>
            </a:stretch>
          </p:blipFill>
          <p:spPr>
            <a:xfrm flipH="true" flipV="false">
              <a:off x="0" y="0"/>
              <a:ext cx="11252826" cy="7677114"/>
            </a:xfrm>
            <a:prstGeom prst="rect">
              <a:avLst/>
            </a:prstGeom>
          </p:spPr>
        </p:pic>
      </p:grpSp>
      <p:sp>
        <p:nvSpPr>
          <p:cNvPr name="Freeform 5" id="5"/>
          <p:cNvSpPr/>
          <p:nvPr/>
        </p:nvSpPr>
        <p:spPr>
          <a:xfrm flipH="false" flipV="false" rot="0">
            <a:off x="16739738" y="852422"/>
            <a:ext cx="529897" cy="369001"/>
          </a:xfrm>
          <a:custGeom>
            <a:avLst/>
            <a:gdLst/>
            <a:ahLst/>
            <a:cxnLst/>
            <a:rect r="r" b="b" t="t" l="l"/>
            <a:pathLst>
              <a:path h="369001" w="529897">
                <a:moveTo>
                  <a:pt x="0" y="0"/>
                </a:moveTo>
                <a:lnTo>
                  <a:pt x="529897" y="0"/>
                </a:lnTo>
                <a:lnTo>
                  <a:pt x="529897" y="369000"/>
                </a:lnTo>
                <a:lnTo>
                  <a:pt x="0" y="3690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3004933" y="1844526"/>
            <a:ext cx="486827" cy="486827"/>
          </a:xfrm>
          <a:custGeom>
            <a:avLst/>
            <a:gdLst/>
            <a:ahLst/>
            <a:cxnLst/>
            <a:rect r="r" b="b" t="t" l="l"/>
            <a:pathLst>
              <a:path h="486827" w="486827">
                <a:moveTo>
                  <a:pt x="0" y="0"/>
                </a:moveTo>
                <a:lnTo>
                  <a:pt x="486826" y="0"/>
                </a:lnTo>
                <a:lnTo>
                  <a:pt x="486826" y="486827"/>
                </a:lnTo>
                <a:lnTo>
                  <a:pt x="0" y="48682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7" id="7"/>
          <p:cNvGrpSpPr/>
          <p:nvPr/>
        </p:nvGrpSpPr>
        <p:grpSpPr>
          <a:xfrm rot="0">
            <a:off x="7473992" y="6674473"/>
            <a:ext cx="6268071" cy="1833759"/>
            <a:chOff x="0" y="0"/>
            <a:chExt cx="990507" cy="289778"/>
          </a:xfrm>
        </p:grpSpPr>
        <p:sp>
          <p:nvSpPr>
            <p:cNvPr name="Freeform 8" id="8"/>
            <p:cNvSpPr/>
            <p:nvPr/>
          </p:nvSpPr>
          <p:spPr>
            <a:xfrm flipH="false" flipV="false" rot="0">
              <a:off x="0" y="0"/>
              <a:ext cx="990507" cy="289778"/>
            </a:xfrm>
            <a:custGeom>
              <a:avLst/>
              <a:gdLst/>
              <a:ahLst/>
              <a:cxnLst/>
              <a:rect r="r" b="b" t="t" l="l"/>
              <a:pathLst>
                <a:path h="289778" w="990507">
                  <a:moveTo>
                    <a:pt x="0" y="0"/>
                  </a:moveTo>
                  <a:lnTo>
                    <a:pt x="990507" y="0"/>
                  </a:lnTo>
                  <a:lnTo>
                    <a:pt x="990507" y="289778"/>
                  </a:lnTo>
                  <a:lnTo>
                    <a:pt x="0" y="289778"/>
                  </a:lnTo>
                  <a:close/>
                </a:path>
              </a:pathLst>
            </a:custGeom>
            <a:solidFill>
              <a:srgbClr val="EE9C22"/>
            </a:solidFill>
            <a:ln cap="sq">
              <a:noFill/>
              <a:prstDash val="solid"/>
              <a:miter/>
            </a:ln>
          </p:spPr>
        </p:sp>
        <p:sp>
          <p:nvSpPr>
            <p:cNvPr name="TextBox 9" id="9"/>
            <p:cNvSpPr txBox="true"/>
            <p:nvPr/>
          </p:nvSpPr>
          <p:spPr>
            <a:xfrm>
              <a:off x="0" y="0"/>
              <a:ext cx="990507" cy="289778"/>
            </a:xfrm>
            <a:prstGeom prst="rect">
              <a:avLst/>
            </a:prstGeom>
          </p:spPr>
          <p:txBody>
            <a:bodyPr anchor="ctr" rtlCol="false" tIns="50800" lIns="50800" bIns="50800" rIns="50800"/>
            <a:lstStyle/>
            <a:p>
              <a:pPr algn="ctr">
                <a:lnSpc>
                  <a:spcPts val="2160"/>
                </a:lnSpc>
              </a:pPr>
            </a:p>
          </p:txBody>
        </p:sp>
      </p:grpSp>
      <p:sp>
        <p:nvSpPr>
          <p:cNvPr name="Freeform 10" id="10"/>
          <p:cNvSpPr/>
          <p:nvPr/>
        </p:nvSpPr>
        <p:spPr>
          <a:xfrm flipH="false" flipV="false" rot="0">
            <a:off x="8023473" y="7248476"/>
            <a:ext cx="652727" cy="651095"/>
          </a:xfrm>
          <a:custGeom>
            <a:avLst/>
            <a:gdLst/>
            <a:ahLst/>
            <a:cxnLst/>
            <a:rect r="r" b="b" t="t" l="l"/>
            <a:pathLst>
              <a:path h="651095" w="652727">
                <a:moveTo>
                  <a:pt x="0" y="0"/>
                </a:moveTo>
                <a:lnTo>
                  <a:pt x="652727" y="0"/>
                </a:lnTo>
                <a:lnTo>
                  <a:pt x="652727" y="651094"/>
                </a:lnTo>
                <a:lnTo>
                  <a:pt x="0" y="65109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13742063" y="839788"/>
            <a:ext cx="2762383" cy="356169"/>
          </a:xfrm>
          <a:prstGeom prst="rect">
            <a:avLst/>
          </a:prstGeom>
        </p:spPr>
        <p:txBody>
          <a:bodyPr anchor="t" rtlCol="false" tIns="0" lIns="0" bIns="0" rIns="0">
            <a:spAutoFit/>
          </a:bodyPr>
          <a:lstStyle/>
          <a:p>
            <a:pPr algn="r">
              <a:lnSpc>
                <a:spcPts val="2940"/>
              </a:lnSpc>
            </a:pPr>
            <a:r>
              <a:rPr lang="en-US" sz="2100">
                <a:solidFill>
                  <a:srgbClr val="FFFFFF"/>
                </a:solidFill>
                <a:latin typeface="Montserrat Classic Bold"/>
              </a:rPr>
              <a:t>TRAVEL AGENCY</a:t>
            </a:r>
          </a:p>
        </p:txBody>
      </p:sp>
      <p:sp>
        <p:nvSpPr>
          <p:cNvPr name="TextBox 12" id="12"/>
          <p:cNvSpPr txBox="true"/>
          <p:nvPr/>
        </p:nvSpPr>
        <p:spPr>
          <a:xfrm rot="0">
            <a:off x="2274301" y="3321706"/>
            <a:ext cx="6827184" cy="1219167"/>
          </a:xfrm>
          <a:prstGeom prst="rect">
            <a:avLst/>
          </a:prstGeom>
        </p:spPr>
        <p:txBody>
          <a:bodyPr anchor="t" rtlCol="false" tIns="0" lIns="0" bIns="0" rIns="0">
            <a:spAutoFit/>
          </a:bodyPr>
          <a:lstStyle/>
          <a:p>
            <a:pPr>
              <a:lnSpc>
                <a:spcPts val="9599"/>
              </a:lnSpc>
            </a:pPr>
            <a:r>
              <a:rPr lang="en-US" sz="7999">
                <a:solidFill>
                  <a:srgbClr val="0B8D93"/>
                </a:solidFill>
                <a:latin typeface="Bebas Neue Bold"/>
              </a:rPr>
              <a:t>Special Experience</a:t>
            </a:r>
          </a:p>
        </p:txBody>
      </p:sp>
      <p:sp>
        <p:nvSpPr>
          <p:cNvPr name="TextBox 13" id="13"/>
          <p:cNvSpPr txBox="true"/>
          <p:nvPr/>
        </p:nvSpPr>
        <p:spPr>
          <a:xfrm rot="0">
            <a:off x="2274301" y="2502589"/>
            <a:ext cx="6869699" cy="828642"/>
          </a:xfrm>
          <a:prstGeom prst="rect">
            <a:avLst/>
          </a:prstGeom>
        </p:spPr>
        <p:txBody>
          <a:bodyPr anchor="t" rtlCol="false" tIns="0" lIns="0" bIns="0" rIns="0">
            <a:spAutoFit/>
          </a:bodyPr>
          <a:lstStyle/>
          <a:p>
            <a:pPr>
              <a:lnSpc>
                <a:spcPts val="6599"/>
              </a:lnSpc>
            </a:pPr>
            <a:r>
              <a:rPr lang="en-US" sz="5499">
                <a:solidFill>
                  <a:srgbClr val="EE9C22"/>
                </a:solidFill>
                <a:latin typeface="Breathing"/>
              </a:rPr>
              <a:t>Get More</a:t>
            </a:r>
          </a:p>
        </p:txBody>
      </p:sp>
      <p:sp>
        <p:nvSpPr>
          <p:cNvPr name="TextBox 14" id="14"/>
          <p:cNvSpPr txBox="true"/>
          <p:nvPr/>
        </p:nvSpPr>
        <p:spPr>
          <a:xfrm rot="0">
            <a:off x="2360130" y="4895286"/>
            <a:ext cx="4639051" cy="1877536"/>
          </a:xfrm>
          <a:prstGeom prst="rect">
            <a:avLst/>
          </a:prstGeom>
        </p:spPr>
        <p:txBody>
          <a:bodyPr anchor="t" rtlCol="false" tIns="0" lIns="0" bIns="0" rIns="0">
            <a:spAutoFit/>
          </a:bodyPr>
          <a:lstStyle/>
          <a:p>
            <a:pPr>
              <a:lnSpc>
                <a:spcPts val="2520"/>
              </a:lnSpc>
            </a:pPr>
            <a:r>
              <a:rPr lang="en-US" sz="1800">
                <a:solidFill>
                  <a:srgbClr val="1E2328"/>
                </a:solidFill>
                <a:latin typeface="Montserrat"/>
              </a:rPr>
              <a:t>Presentations are tools that can be used as lectures, speeches, reports, and more. It is mostly presented like before an audience. Presentations are tools that can be used as lectures, speeches, reports, and more. </a:t>
            </a:r>
          </a:p>
        </p:txBody>
      </p:sp>
      <p:sp>
        <p:nvSpPr>
          <p:cNvPr name="TextBox 15" id="15"/>
          <p:cNvSpPr txBox="true"/>
          <p:nvPr/>
        </p:nvSpPr>
        <p:spPr>
          <a:xfrm rot="0">
            <a:off x="9101485" y="7535923"/>
            <a:ext cx="4083052" cy="621029"/>
          </a:xfrm>
          <a:prstGeom prst="rect">
            <a:avLst/>
          </a:prstGeom>
        </p:spPr>
        <p:txBody>
          <a:bodyPr anchor="t" rtlCol="false" tIns="0" lIns="0" bIns="0" rIns="0">
            <a:spAutoFit/>
          </a:bodyPr>
          <a:lstStyle/>
          <a:p>
            <a:pPr>
              <a:lnSpc>
                <a:spcPts val="2520"/>
              </a:lnSpc>
            </a:pPr>
            <a:r>
              <a:rPr lang="en-US" sz="1800">
                <a:solidFill>
                  <a:srgbClr val="FFFFFF"/>
                </a:solidFill>
                <a:latin typeface="Montserrat"/>
              </a:rPr>
              <a:t>Presentations are tools that can be used as lecures, speeches</a:t>
            </a:r>
          </a:p>
        </p:txBody>
      </p:sp>
      <p:sp>
        <p:nvSpPr>
          <p:cNvPr name="TextBox 16" id="16"/>
          <p:cNvSpPr txBox="true"/>
          <p:nvPr/>
        </p:nvSpPr>
        <p:spPr>
          <a:xfrm rot="0">
            <a:off x="9101485" y="6964158"/>
            <a:ext cx="4333787" cy="523776"/>
          </a:xfrm>
          <a:prstGeom prst="rect">
            <a:avLst/>
          </a:prstGeom>
        </p:spPr>
        <p:txBody>
          <a:bodyPr anchor="t" rtlCol="false" tIns="0" lIns="0" bIns="0" rIns="0">
            <a:spAutoFit/>
          </a:bodyPr>
          <a:lstStyle/>
          <a:p>
            <a:pPr>
              <a:lnSpc>
                <a:spcPts val="4200"/>
              </a:lnSpc>
            </a:pPr>
            <a:r>
              <a:rPr lang="en-US" sz="3000">
                <a:solidFill>
                  <a:srgbClr val="FFFFFF"/>
                </a:solidFill>
                <a:latin typeface="Bebas Neue Bold"/>
              </a:rPr>
              <a:t>How To Join The Trip</a:t>
            </a:r>
          </a:p>
        </p:txBody>
      </p:sp>
      <p:sp>
        <p:nvSpPr>
          <p:cNvPr name="TextBox 17" id="17"/>
          <p:cNvSpPr txBox="true"/>
          <p:nvPr/>
        </p:nvSpPr>
        <p:spPr>
          <a:xfrm rot="0">
            <a:off x="2360130" y="7487934"/>
            <a:ext cx="2591225" cy="266568"/>
          </a:xfrm>
          <a:prstGeom prst="rect">
            <a:avLst/>
          </a:prstGeom>
        </p:spPr>
        <p:txBody>
          <a:bodyPr anchor="t" rtlCol="false" tIns="0" lIns="0" bIns="0" rIns="0">
            <a:spAutoFit/>
          </a:bodyPr>
          <a:lstStyle/>
          <a:p>
            <a:pPr>
              <a:lnSpc>
                <a:spcPts val="2160"/>
              </a:lnSpc>
            </a:pPr>
            <a:r>
              <a:rPr lang="en-US" sz="1800">
                <a:solidFill>
                  <a:srgbClr val="EE9C22"/>
                </a:solidFill>
                <a:latin typeface="Montserrat Italics"/>
              </a:rPr>
              <a:t>Read More. . .</a:t>
            </a:r>
          </a:p>
        </p:txBody>
      </p:sp>
      <p:sp>
        <p:nvSpPr>
          <p:cNvPr name="Freeform 18" id="18"/>
          <p:cNvSpPr/>
          <p:nvPr/>
        </p:nvSpPr>
        <p:spPr>
          <a:xfrm flipH="false" flipV="false" rot="0">
            <a:off x="-1192993" y="9258300"/>
            <a:ext cx="2221693" cy="1215872"/>
          </a:xfrm>
          <a:custGeom>
            <a:avLst/>
            <a:gdLst/>
            <a:ahLst/>
            <a:cxnLst/>
            <a:rect r="r" b="b" t="t" l="l"/>
            <a:pathLst>
              <a:path h="1215872" w="2221693">
                <a:moveTo>
                  <a:pt x="0" y="0"/>
                </a:moveTo>
                <a:lnTo>
                  <a:pt x="2221693" y="0"/>
                </a:lnTo>
                <a:lnTo>
                  <a:pt x="2221693" y="1215872"/>
                </a:lnTo>
                <a:lnTo>
                  <a:pt x="0" y="1215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DAF0pcfMd5U</dc:identifier>
  <dcterms:modified xsi:type="dcterms:W3CDTF">2011-08-01T06:04:30Z</dcterms:modified>
  <cp:revision>1</cp:revision>
  <dc:title>Green Modern Tour &amp; Travel Agency Presentation</dc:title>
</cp:coreProperties>
</file>